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1" r:id="rId21"/>
    <p:sldId id="292" r:id="rId22"/>
    <p:sldId id="293" r:id="rId23"/>
    <p:sldId id="294" r:id="rId24"/>
    <p:sldId id="295" r:id="rId25"/>
    <p:sldId id="299" r:id="rId26"/>
    <p:sldId id="296" r:id="rId27"/>
    <p:sldId id="298" r:id="rId28"/>
    <p:sldId id="297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D89A78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A1C3-FDA7-4216-B633-7003D770306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2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7;&#1088;&#1077;&#1079;&#1077;&#1085;&#1090;&#1072;&#1094;&#1080;&#1103;%209%20&#1084;&#1072;&#1103;\&#1057;&#1072;&#1084;&#1072;&#1085;&#1090;&#1072;%20&#1096;&#1086;&#1091;-&#1075;&#1088;&#1091;&#1087;&#1087;&#1072;%20-%20&#1055;&#1086;&#1073;&#1077;&#1076;&#1085;&#1072;&#1103;%20&#1074;&#1077;&#1089;&#1085;&#1072;%20&#1087;&#1083;&#1102;&#1089;_(Inkompmusic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4286280" cy="192882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«День Победы»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14884"/>
            <a:ext cx="3430164" cy="946364"/>
          </a:xfrm>
        </p:spPr>
        <p:txBody>
          <a:bodyPr>
            <a:noAutofit/>
          </a:bodyPr>
          <a:lstStyle/>
          <a:p>
            <a:pPr algn="l"/>
            <a:r>
              <a:rPr lang="ru-RU" sz="1400" b="1" i="1" dirty="0" smtClean="0">
                <a:solidFill>
                  <a:srgbClr val="00B0F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Подготовила: </a:t>
            </a:r>
          </a:p>
          <a:p>
            <a:pPr algn="l"/>
            <a:r>
              <a:rPr lang="ru-RU" sz="1400" b="1" i="1" dirty="0" err="1" smtClean="0">
                <a:solidFill>
                  <a:srgbClr val="00B0F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Дударева</a:t>
            </a:r>
            <a:r>
              <a:rPr lang="ru-RU" sz="1400" b="1" i="1" dirty="0" smtClean="0">
                <a:solidFill>
                  <a:srgbClr val="00B0F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Ольга Николаевна ,</a:t>
            </a:r>
          </a:p>
          <a:p>
            <a:pPr algn="l"/>
            <a:r>
              <a:rPr lang="ru-RU" sz="1400" b="1" i="1" dirty="0" smtClean="0">
                <a:solidFill>
                  <a:srgbClr val="00B0F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воспитатель старшей группы </a:t>
            </a:r>
          </a:p>
          <a:p>
            <a:pPr algn="l"/>
            <a:endParaRPr lang="ru-RU" sz="1800" b="1" i="1" dirty="0" smtClean="0">
              <a:solidFill>
                <a:srgbClr val="00B0F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 algn="l"/>
            <a:r>
              <a:rPr lang="ru-RU" sz="1800" b="1" i="1" dirty="0" smtClean="0">
                <a:solidFill>
                  <a:srgbClr val="00B0F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       2020год, </a:t>
            </a:r>
            <a:r>
              <a:rPr lang="ru-RU" sz="1800" b="1" i="1" dirty="0" err="1" smtClean="0">
                <a:solidFill>
                  <a:srgbClr val="00B0F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пос</a:t>
            </a:r>
            <a:r>
              <a:rPr lang="ru-RU" sz="1800" b="1" i="1" dirty="0" smtClean="0">
                <a:solidFill>
                  <a:srgbClr val="00B0F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B0F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Санболи</a:t>
            </a:r>
            <a:endParaRPr lang="ru-RU" sz="1800" b="1" i="1" dirty="0" smtClean="0">
              <a:solidFill>
                <a:srgbClr val="00B0F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5" name="Саманта шоу-группа - Победная весна плюс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877272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67"/>
            <a:ext cx="3381386" cy="142875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56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вот наступил этот долгожданный день – 9 мая 1945 года. В этот день закончилась война.</a:t>
            </a:r>
            <a:endParaRPr lang="ru-RU" sz="2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140968"/>
            <a:ext cx="361138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988840"/>
            <a:ext cx="4876800" cy="3070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156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143108" y="260648"/>
            <a:ext cx="4429156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Победы 9 Мая –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Праздник мира в стране и весны.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этот день мы солдат вспоминаем,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вернувшихся в семьи с войны.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этот праздник мы чествуем дедов,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Защитивших родную страну,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Подаривших  народам  Победу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вернувшим нам Мир и Весну!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день победы\article5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645024"/>
            <a:ext cx="30243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"/>
            <a:ext cx="2928926" cy="11429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281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3528" y="0"/>
            <a:ext cx="5462918" cy="10001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Победы  в МБДОУ № 41 пос. </a:t>
            </a:r>
            <a:r>
              <a:rPr lang="ru-RU" sz="2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Санболи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наша святая традиция</a:t>
            </a:r>
            <a:endParaRPr lang="ru-RU" sz="2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3968" y="3789040"/>
            <a:ext cx="4754962" cy="2676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142984"/>
            <a:ext cx="5143536" cy="3643338"/>
          </a:xfrm>
          <a:prstGeom prst="round2DiagRect">
            <a:avLst>
              <a:gd name="adj1" fmla="val 16667"/>
              <a:gd name="adj2" fmla="val 180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"/>
            <a:ext cx="2357422" cy="8572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953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857628"/>
            <a:ext cx="3286148" cy="271464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«Рассматривание и чтение книг о войне»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3789040"/>
            <a:ext cx="4647460" cy="2852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357166"/>
            <a:ext cx="4963422" cy="3095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"/>
            <a:ext cx="3428992" cy="14287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328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714752"/>
            <a:ext cx="3643338" cy="2928958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 к  созданию </a:t>
            </a:r>
            <a:b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мини-музея:  </a:t>
            </a:r>
            <a:r>
              <a:rPr lang="ru-RU" sz="27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ПАМЯТИ И СЛАВЫ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95936" y="3861048"/>
            <a:ext cx="483552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214291"/>
            <a:ext cx="5643602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"/>
            <a:ext cx="2857488" cy="11429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594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43314"/>
            <a:ext cx="3857652" cy="3000396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мы провели </a:t>
            </a:r>
            <a:r>
              <a:rPr lang="ru-RU" sz="3200" b="1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провели</a:t>
            </a:r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r>
              <a:rPr lang="ru-RU" sz="27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Год Памяти и Славы»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1357298"/>
            <a:ext cx="385765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88640"/>
            <a:ext cx="4391348" cy="3249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3214678" cy="10001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642942" cy="64293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0694" y="188640"/>
            <a:ext cx="3463794" cy="640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188640"/>
            <a:ext cx="4000528" cy="6455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4953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1142984"/>
            <a:ext cx="4929222" cy="19288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гостях у Ветерана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Столярова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Валентина Ивановна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23.02.1924 года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71934" y="2857496"/>
            <a:ext cx="4691506" cy="3673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548680"/>
            <a:ext cx="3096344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"/>
            <a:ext cx="3071834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734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5248604" cy="2786082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Наша традиция</a:t>
            </a: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Ежегодная экскурсия к Ветерану:  вручение подарков, чтение стихов, пение песен и трудовой десант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8" y="260648"/>
            <a:ext cx="3214710" cy="633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429000"/>
            <a:ext cx="5178306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734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643050"/>
            <a:ext cx="3786214" cy="478634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Встреча поколений и веков: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Столярова</a:t>
            </a:r>
            <a:r>
              <a:rPr lang="ru-RU" sz="27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Валентина Ивановна – 96 лет</a:t>
            </a:r>
            <a:r>
              <a:rPr lang="ru-RU" sz="31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ветеран трудового фронта, имеет награды за труд в тылу и оказание помощи фронту.</a:t>
            </a:r>
            <a:br>
              <a:rPr lang="ru-RU" sz="31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Внуки и правнуки всегда рядом</a:t>
            </a:r>
            <a:r>
              <a:rPr lang="ru-RU" sz="31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285728"/>
            <a:ext cx="4143404" cy="6023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"/>
            <a:ext cx="3000364" cy="9286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234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sz="half" idx="1"/>
          </p:nvPr>
        </p:nvSpPr>
        <p:spPr>
          <a:xfrm>
            <a:off x="1714480" y="214290"/>
            <a:ext cx="3714776" cy="300039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2020 году наша страна   празднует 75-летие Победы над фашисткой Германией.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Ценою многих жизней нам досталась эта победа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85728"/>
            <a:ext cx="3571900" cy="5729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735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14818"/>
            <a:ext cx="3962720" cy="23574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Воспитанники детского сада принимают участие в концертах в Доме культуры пос.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Санболи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пос. Литовко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61502" y="1928802"/>
            <a:ext cx="4196778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14290"/>
            <a:ext cx="4000528" cy="3658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"/>
            <a:ext cx="3357554" cy="10715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62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105728" cy="10715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Наши защитники  Отечества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000108"/>
            <a:ext cx="7858180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500430" cy="9286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32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643050"/>
            <a:ext cx="3409624" cy="1571636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 детском саду</a:t>
            </a:r>
            <a:endParaRPr lang="ru-RU" sz="2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3514891"/>
            <a:ext cx="4403474" cy="3057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357166"/>
            <a:ext cx="4357718" cy="3261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Валентина Владимиров\Desktop\на Сайт конец 2019 года\Новая папка\velikaya-otechestvennaya-vo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4000528" cy="2786082"/>
          </a:xfrm>
          <a:prstGeom prst="rect">
            <a:avLst/>
          </a:prstGeom>
          <a:noFill/>
        </p:spPr>
      </p:pic>
      <p:pic>
        <p:nvPicPr>
          <p:cNvPr id="7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"/>
            <a:ext cx="3714744" cy="12858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171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534356" cy="13572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Взаимодействие с МБОУ СОШ пос.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Санболи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Досуговым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центром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69514" y="1643050"/>
            <a:ext cx="4194974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Валентина Владимиров\Desktop\IMG-20200325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857652" cy="4429156"/>
          </a:xfrm>
          <a:prstGeom prst="rect">
            <a:avLst/>
          </a:prstGeom>
          <a:noFill/>
        </p:spPr>
      </p:pic>
      <p:pic>
        <p:nvPicPr>
          <p:cNvPr id="1028" name="Picture 4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"/>
            <a:ext cx="2786050" cy="10001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532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320042" cy="14287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Минута молчания у Памятника 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Героям-Победителям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90" y="3143248"/>
            <a:ext cx="4046284" cy="3566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9" y="2000240"/>
            <a:ext cx="428628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"/>
            <a:ext cx="3214678" cy="14287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469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829180" cy="1643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чтецов и первое место за стихотворение: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«Алексей,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Алешенька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сынок!!!»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исполнении Ерохиной Софьи, 6 лет 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лентина Владимиров\Desktop\на Сайт конец 2019 года\загружено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286116" cy="1214422"/>
          </a:xfrm>
          <a:prstGeom prst="rect">
            <a:avLst/>
          </a:prstGeom>
          <a:noFill/>
        </p:spPr>
      </p:pic>
      <p:pic>
        <p:nvPicPr>
          <p:cNvPr id="1026" name="Picture 2" descr="C:\Users\ACBB~1\AppData\Local\Temp\Rar$DIa0.861\IMG-20220128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857520" cy="4929222"/>
          </a:xfrm>
          <a:prstGeom prst="rect">
            <a:avLst/>
          </a:prstGeom>
          <a:noFill/>
        </p:spPr>
      </p:pic>
      <p:pic>
        <p:nvPicPr>
          <p:cNvPr id="1027" name="Picture 3" descr="C:\Users\ACBB~1\AppData\Local\Temp\Rar$DIa0.734\IMG-20220128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2000240"/>
            <a:ext cx="2428892" cy="4286280"/>
          </a:xfrm>
          <a:prstGeom prst="rect">
            <a:avLst/>
          </a:prstGeom>
          <a:noFill/>
        </p:spPr>
      </p:pic>
      <p:pic>
        <p:nvPicPr>
          <p:cNvPr id="1028" name="Picture 4" descr="C:\Users\ACBB~1\AppData\Local\Temp\Rar$DIa0.331\IMG-20220128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785926"/>
            <a:ext cx="300039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1942"/>
            <a:ext cx="4248472" cy="221457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поселковой библиотеке: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«Читаем детям о войне»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2066" y="1785926"/>
            <a:ext cx="3964430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285728"/>
            <a:ext cx="4572032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"/>
            <a:ext cx="3357554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516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рисуем  -  День победы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ентина Владимиров\Desktop\Сайт 2020 обновить\фото Победа 2020\20190508_10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429156" cy="3929090"/>
          </a:xfrm>
          <a:prstGeom prst="rect">
            <a:avLst/>
          </a:prstGeom>
          <a:noFill/>
        </p:spPr>
      </p:pic>
      <p:pic>
        <p:nvPicPr>
          <p:cNvPr id="3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"/>
            <a:ext cx="3714744" cy="121442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700808"/>
            <a:ext cx="3528392" cy="4314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000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786874" cy="9286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Вечная память и слава  героям!!!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3143248"/>
            <a:ext cx="448175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57166"/>
            <a:ext cx="5143536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"/>
            <a:ext cx="3000396" cy="12858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328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429388" cy="18573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Празднование Дня Победы  - 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24 июля 2020 года  начинается с парада, а заканчивается поздно ночью </a:t>
            </a:r>
            <a:r>
              <a:rPr lang="ru-RU" sz="6700" b="1" dirty="0" smtClean="0">
                <a:solidFill>
                  <a:srgbClr val="FFC000"/>
                </a:solidFill>
              </a:rPr>
              <a:t>С</a:t>
            </a:r>
            <a:r>
              <a:rPr lang="ru-RU" sz="6700" b="1" dirty="0" smtClean="0">
                <a:solidFill>
                  <a:srgbClr val="92D050"/>
                </a:solidFill>
              </a:rPr>
              <a:t>А</a:t>
            </a:r>
            <a:r>
              <a:rPr lang="ru-RU" sz="6700" b="1" dirty="0" smtClean="0">
                <a:solidFill>
                  <a:srgbClr val="FF0000"/>
                </a:solidFill>
              </a:rPr>
              <a:t>Л</a:t>
            </a:r>
            <a:r>
              <a:rPr lang="ru-RU" sz="6700" b="1" dirty="0" smtClean="0">
                <a:solidFill>
                  <a:srgbClr val="7030A0"/>
                </a:solidFill>
              </a:rPr>
              <a:t>Ю</a:t>
            </a:r>
            <a:r>
              <a:rPr lang="ru-RU" sz="6700" b="1" dirty="0" smtClean="0">
                <a:solidFill>
                  <a:srgbClr val="C00000"/>
                </a:solidFill>
              </a:rPr>
              <a:t>Т</a:t>
            </a:r>
            <a:r>
              <a:rPr lang="ru-RU" sz="6700" b="1" dirty="0" smtClean="0">
                <a:solidFill>
                  <a:srgbClr val="00B0F0"/>
                </a:solidFill>
              </a:rPr>
              <a:t>О</a:t>
            </a:r>
            <a:r>
              <a:rPr lang="ru-RU" sz="6700" b="1" dirty="0" smtClean="0">
                <a:solidFill>
                  <a:srgbClr val="92D050"/>
                </a:solidFill>
              </a:rPr>
              <a:t>М</a:t>
            </a:r>
            <a:r>
              <a:rPr lang="ru-RU" sz="6700" b="1" dirty="0" smtClean="0">
                <a:solidFill>
                  <a:srgbClr val="7030A0"/>
                </a:solidFill>
              </a:rPr>
              <a:t>!</a:t>
            </a:r>
            <a:r>
              <a:rPr lang="ru-RU" sz="6700" b="1" dirty="0" smtClean="0"/>
              <a:t> </a:t>
            </a:r>
            <a:endParaRPr lang="ru-RU" sz="6700" b="1" dirty="0"/>
          </a:p>
        </p:txBody>
      </p:sp>
      <p:pic>
        <p:nvPicPr>
          <p:cNvPr id="1030" name="Picture 6" descr="D:\ВСЕ ГРУППЫ ДС\КОНКУРСЫ\2014-2015\Палитра топ слайдов 2015\Гончарова\sm_users_img-263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428868"/>
            <a:ext cx="8429684" cy="3857652"/>
          </a:xfrm>
          <a:prstGeom prst="rect">
            <a:avLst/>
          </a:prstGeom>
          <a:noFill/>
        </p:spPr>
      </p:pic>
      <p:pic>
        <p:nvPicPr>
          <p:cNvPr id="1026" name="Picture 2" descr="C:\Users\Валентина Владимиров\Desktop\на Сайт конец 2019 года\загружен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"/>
            <a:ext cx="2643174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828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286248" y="1285860"/>
            <a:ext cx="4714908" cy="1714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этот день во всех городах проходят военные парады. Возлагаются цветы к памятникам защитников нашей Родины, к могиле Неизвестного Солдата.</a:t>
            </a:r>
          </a:p>
        </p:txBody>
      </p:sp>
      <p:pic>
        <p:nvPicPr>
          <p:cNvPr id="2050" name="Picture 2" descr="C:\Users\Admin\Desktop\день победы\a6b644f0bb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571612"/>
            <a:ext cx="392909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Admin\Desktop\день победы\v-den-pobedy-proydet-parad-kontserty-i-vystavki_foto-iz-arkhiva-gazety-kafa_1_2012-05-4-17-02-3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071810"/>
            <a:ext cx="4091941" cy="3569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62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4184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это была за война, какой ценой досталась победа нашему народу?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Почему у ветеранов ВОВ слезы на глазах? 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день победы\es22613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3116"/>
            <a:ext cx="3571900" cy="4574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dmin\Desktop\день победы\50929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2348880"/>
            <a:ext cx="489654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4688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2757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войны все люди жили мирно, дружно, как мы с вами. Никто и не думал, что на нашу страну нападёт враг. Далёкое июньское утро 1941 года было спокойным. Но внезапно мирную жизнь нарушили взрывы снарядов. Это немецкие захватчики напали на нашу страну, началась ВОВ.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643314"/>
            <a:ext cx="4357686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 b="7672"/>
          <a:stretch>
            <a:fillRect/>
          </a:stretch>
        </p:blipFill>
        <p:spPr bwMode="auto">
          <a:xfrm>
            <a:off x="142844" y="3214686"/>
            <a:ext cx="4286312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090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0108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Всех мужчин, которые могли держать оружие, призвали на войну,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               чтобы защитить нашу землю от фашистов.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071678"/>
            <a:ext cx="5963179" cy="4311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735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2" y="908720"/>
            <a:ext cx="8643998" cy="7755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войне воевали не только мужчины, но и женщины.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день победы\6ba71f8915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988840"/>
            <a:ext cx="3357586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dmin\Desktop\день победы\hron1 (2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44824"/>
            <a:ext cx="500522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76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подвиги на фронте и в тылу, героев награждали медалями и орденами.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285992"/>
            <a:ext cx="377952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428868"/>
            <a:ext cx="5062445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47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Долгих 4 года длилась Великая Отечественная война. За это время погибло очень много солдат и мирных жителей.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dmin\Desktop\день победы\160062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071678"/>
            <a:ext cx="5783812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4953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370</Words>
  <Application>Microsoft Office PowerPoint</Application>
  <PresentationFormat>Экран (4:3)</PresentationFormat>
  <Paragraphs>43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«День Победы»   </vt:lpstr>
      <vt:lpstr>Слайд 2</vt:lpstr>
      <vt:lpstr>Слайд 3</vt:lpstr>
      <vt:lpstr>Что это была за война, какой ценой досталась победа нашему народу? Почему у ветеранов ВОВ слезы на глазах?  </vt:lpstr>
      <vt:lpstr> До войны все люди жили мирно, дружно, как мы с вами. Никто и не думал, что на нашу страну нападёт враг. Далёкое июньское утро 1941 года было спокойным. Но внезапно мирную жизнь нарушили взрывы снарядов. Это немецкие захватчики напали на нашу страну, началась ВОВ. </vt:lpstr>
      <vt:lpstr>Всех мужчин, которые могли держать оружие, призвали на войну,                  чтобы защитить нашу землю от фашистов. </vt:lpstr>
      <vt:lpstr>На войне воевали не только мужчины, но и женщины.</vt:lpstr>
      <vt:lpstr>За подвиги на фронте и в тылу, героев награждали медалями и орденами. </vt:lpstr>
      <vt:lpstr> Долгих 4 года длилась Великая Отечественная война. За это время погибло очень много солдат и мирных жителей.  </vt:lpstr>
      <vt:lpstr> И вот наступил этот долгожданный день – 9 мая 1945 года. В этот день закончилась война.</vt:lpstr>
      <vt:lpstr>Слайд 11</vt:lpstr>
      <vt:lpstr> День Победы  в МБДОУ № 41 пос. Санболи – наша святая традиция</vt:lpstr>
      <vt:lpstr>Предварительная работа: «Рассматривание и чтение книг о войне»</vt:lpstr>
      <vt:lpstr>Подготовка  к  созданию  мини-музея:     МУЗЕЙ  ПАМЯТИ И СЛАВЫ</vt:lpstr>
      <vt:lpstr>Как мы провели провели  2020 год:    «Год Памяти и Славы»</vt:lpstr>
      <vt:lpstr>Б о е в ы е  о р д е н а </vt:lpstr>
      <vt:lpstr>В гостях у Ветерана Столярова Валентина Ивановна 23.02.1924 года</vt:lpstr>
      <vt:lpstr>Наша традиция:  Ежегодная экскурсия к Ветерану:  вручение подарков, чтение стихов, пение песен и трудовой десант</vt:lpstr>
      <vt:lpstr>         Встреча поколений и веков: Столярова Валентина Ивановна – 96 лет, ветеран трудового фронта, имеет награды за труд в тылу и оказание помощи фронту.  Внуки и правнуки всегда рядом            </vt:lpstr>
      <vt:lpstr>Воспитанники детского сада принимают участие в концертах в Доме культуры пос. Санболи и пос. Литовко</vt:lpstr>
      <vt:lpstr>Наши защитники  Отечества </vt:lpstr>
      <vt:lpstr>Театрализованная деятельность в детском саду</vt:lpstr>
      <vt:lpstr>Взаимодействие с МБОУ СОШ пос. Санболи и Досуговым центром</vt:lpstr>
      <vt:lpstr>Минута молчания у Памятника  Героям-Победителям</vt:lpstr>
      <vt:lpstr>Конкурс чтецов и первое место за стихотворение:  «Алексей,  Алешенька, сынок!!!» в исполнении Ерохиной Софьи, 6 лет </vt:lpstr>
      <vt:lpstr>В поселковой библиотеке: «Читаем детям о войне»</vt:lpstr>
      <vt:lpstr>Мы рисуем  -  День победы</vt:lpstr>
      <vt:lpstr>Вечная память и слава  героям!!!</vt:lpstr>
      <vt:lpstr>Празднование Дня Победы  -  24 июля 2020 года  начинается с парада, а заканчивается поздно ночью САЛЮТОМ!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«День Победы»</dc:title>
  <dc:creator>Admin</dc:creator>
  <cp:lastModifiedBy>Валентина Владимиров</cp:lastModifiedBy>
  <cp:revision>135</cp:revision>
  <dcterms:created xsi:type="dcterms:W3CDTF">2014-11-09T16:41:46Z</dcterms:created>
  <dcterms:modified xsi:type="dcterms:W3CDTF">2022-02-02T01:39:35Z</dcterms:modified>
</cp:coreProperties>
</file>