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6" r:id="rId3"/>
    <p:sldId id="289" r:id="rId4"/>
    <p:sldId id="284" r:id="rId5"/>
    <p:sldId id="275" r:id="rId6"/>
    <p:sldId id="273" r:id="rId7"/>
    <p:sldId id="276" r:id="rId8"/>
    <p:sldId id="280" r:id="rId9"/>
    <p:sldId id="281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43" autoAdjust="0"/>
  </p:normalViewPr>
  <p:slideViewPr>
    <p:cSldViewPr>
      <p:cViewPr>
        <p:scale>
          <a:sx n="62" d="100"/>
          <a:sy n="62" d="100"/>
        </p:scale>
        <p:origin x="-178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48872" cy="1152128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>
              <a:alpha val="42000"/>
            </a:srgb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Тематическая неделя, посвящённая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Дню Защитника Отечества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в </a:t>
            </a:r>
            <a:r>
              <a:rPr lang="ru-RU" b="1" smtClean="0">
                <a:solidFill>
                  <a:srgbClr val="0070C0"/>
                </a:solidFill>
                <a:latin typeface="Georgia" pitchFamily="18" charset="0"/>
              </a:rPr>
              <a:t>старшей разновозрастной группе </a:t>
            </a:r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Составила: воспитатель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старшей разновозрастной группы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Дударева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О. Н.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фото гн\IMG_4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5931" y="2852936"/>
            <a:ext cx="4256381" cy="28083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5842" name="Picture 2" descr="C:\Users\medvezhonok\Desktop\23 февраля\20190227_1905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4179103"/>
            <a:ext cx="3571713" cy="24646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50" y="4286256"/>
            <a:ext cx="2500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Будущие защитники Родины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cer\Desktop\23 февраля\IMG-20220224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4664"/>
            <a:ext cx="4248472" cy="3619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48872" cy="1152128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>
              <a:alpha val="42000"/>
            </a:srgb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Цель:  </a:t>
            </a:r>
          </a:p>
          <a:p>
            <a:pPr>
              <a:buNone/>
            </a:pPr>
            <a:r>
              <a:rPr lang="ru-RU" dirty="0" smtClean="0"/>
              <a:t>          -  Формировать у детей дошкольного </a:t>
            </a:r>
          </a:p>
          <a:p>
            <a:pPr>
              <a:buNone/>
            </a:pPr>
            <a:r>
              <a:rPr lang="ru-RU" dirty="0" smtClean="0"/>
              <a:t>         возраста чувство патриотизма, гордости  </a:t>
            </a:r>
          </a:p>
          <a:p>
            <a:pPr>
              <a:buNone/>
            </a:pPr>
            <a:r>
              <a:rPr lang="ru-RU" dirty="0" smtClean="0"/>
              <a:t>         и уважения за Российскую армию.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>
              <a:alpha val="42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    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         </a:t>
            </a:r>
          </a:p>
          <a:p>
            <a:pPr>
              <a:buNone/>
            </a:pPr>
            <a:r>
              <a:rPr lang="ru-RU" sz="2400" b="1" dirty="0" smtClean="0"/>
              <a:t>                Задачи: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-  Систематизировать, расширять и обобщать знания о  Российской Армии, родах войск, военной техники.</a:t>
            </a:r>
          </a:p>
          <a:p>
            <a:pPr>
              <a:buNone/>
            </a:pPr>
            <a:r>
              <a:rPr lang="ru-RU" sz="2400" dirty="0" smtClean="0"/>
              <a:t>             - Развивать интерес детей к истории родного Отечества, к истории формирования и становления Российской армии от   Древней Руси до современности.</a:t>
            </a:r>
          </a:p>
          <a:p>
            <a:pPr>
              <a:buNone/>
            </a:pPr>
            <a:r>
              <a:rPr lang="ru-RU" sz="2400" dirty="0" smtClean="0"/>
              <a:t>           -   Активно привлекать семью к патриотическому воспитанию   своих детей.</a:t>
            </a:r>
          </a:p>
          <a:p>
            <a:pPr>
              <a:buNone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endParaRPr lang="ru-RU" dirty="0" smtClean="0"/>
          </a:p>
        </p:txBody>
      </p:sp>
      <p:pic>
        <p:nvPicPr>
          <p:cNvPr id="19458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28860" y="5286388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«Боевая техника»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cer\Desktop\23 февраля\IMG_20210118_093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6432715" cy="4824536"/>
          </a:xfrm>
          <a:prstGeom prst="rect">
            <a:avLst/>
          </a:prstGeom>
          <a:noFill/>
        </p:spPr>
      </p:pic>
      <p:pic>
        <p:nvPicPr>
          <p:cNvPr id="4099" name="Picture 3" descr="C:\Users\Acer\Desktop\23 февраля\IMG-20200602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01008"/>
            <a:ext cx="273630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фото гн\DSCF77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0114" y="651109"/>
            <a:ext cx="3991886" cy="2993915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гн\DSCF77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95962" y="2783890"/>
            <a:ext cx="3836478" cy="2877358"/>
          </a:xfrm>
          <a:prstGeom prst="rect">
            <a:avLst/>
          </a:prstGeom>
          <a:noFill/>
        </p:spPr>
      </p:pic>
      <p:pic>
        <p:nvPicPr>
          <p:cNvPr id="11266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43174" y="4928393"/>
            <a:ext cx="5601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Конструирование «Вертолёт»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cer\Desktop\23 февраля\IMG-20220224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052736"/>
            <a:ext cx="597152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14290"/>
            <a:ext cx="6833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Подарок папе «Кружка для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Защитника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cer\Desktop\23 февраля\IMG-20220224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фото гн\IMG_4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5931" y="2852936"/>
            <a:ext cx="4256381" cy="28083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50" y="4572008"/>
            <a:ext cx="5890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с родителями «Поделка к 23 февраля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23 февраля\IMG_20220222_160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60648"/>
            <a:ext cx="5221088" cy="3915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фото гн\IMG_4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5931" y="2852936"/>
            <a:ext cx="4256381" cy="28083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Оформление уголка «Будущие защитники».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\Desktop\23 февраля\IMG_20220227_180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268760"/>
            <a:ext cx="648072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фото гн\IMG_4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5931" y="2852936"/>
            <a:ext cx="4256381" cy="28083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142984"/>
            <a:ext cx="26431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Оформлен музыкальный зал к празднику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23 февраля\IMG_20220222_14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0648"/>
            <a:ext cx="6408712" cy="4392488"/>
          </a:xfrm>
          <a:prstGeom prst="rect">
            <a:avLst/>
          </a:prstGeom>
          <a:noFill/>
        </p:spPr>
      </p:pic>
      <p:pic>
        <p:nvPicPr>
          <p:cNvPr id="1027" name="Picture 3" descr="C:\Users\Acer\Desktop\23 февраля\IMG-20220224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573016"/>
            <a:ext cx="453650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548</TotalTime>
  <Words>143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«День Защитника Отечества»</dc:title>
  <dc:creator>user</dc:creator>
  <cp:lastModifiedBy>Валентина Владимиров</cp:lastModifiedBy>
  <cp:revision>71</cp:revision>
  <dcterms:created xsi:type="dcterms:W3CDTF">2015-02-24T08:35:01Z</dcterms:created>
  <dcterms:modified xsi:type="dcterms:W3CDTF">2022-02-28T07:38:34Z</dcterms:modified>
</cp:coreProperties>
</file>