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4" descr="https://static.wixstatic.com/media/55f30f_dd98d69f383549b5bcf80508d2130512~mv2.png/v1/fill/w_510,h_255,al_c,usm_0.66_1.00_0.01/kniga562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26" y="4149080"/>
            <a:ext cx="8907132" cy="44535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2" descr="https://www.pngtube.com/myfile/detail/2-23735_download-png-frame-border-png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get-pdb/2350551/d613cfa8-7db2-467c-ad20-fbe05d0c4992/s1200?webp=false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7" y="8725"/>
            <a:ext cx="9128503" cy="6878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i.artfile.me/wallpaper/12-02-2016/1920x1080/vektornaya-grafika-devushki--girls-vzgly-1009903.jpg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73324"/>
            <a:ext cx="4032448" cy="2268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223224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Тематическая неделя с 21.02.2022г- 26.02.2022г.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«Неделя родного языка. К 150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летию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со дня рождения В.К.  Арсеньева.»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4712568" cy="792088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Подготовила воспитатель старшей разновозрастной группы МБДОУ №41 п.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Санболи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Дударева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О.Н.</a:t>
            </a:r>
          </a:p>
        </p:txBody>
      </p:sp>
    </p:spTree>
    <p:extLst>
      <p:ext uri="{BB962C8B-B14F-4D97-AF65-F5344CB8AC3E}">
        <p14:creationId xmlns="" xmlns:p14="http://schemas.microsoft.com/office/powerpoint/2010/main" val="69679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Цели проведения недели родного языка: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Через организованную учебную и игровую деятельность, способствовать изучению родного края;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творчеством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Владимира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Клавдиевича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Арсеньева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002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рамках проведения Недели Родного языка в старшей группе в течение недели знакомили детей с биографией В.К.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Арсеньева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Рассматривали цветные иллюстрации с изображением «Родной край Приамурья».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002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cer\Desktop\IMG_20220221_091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2952328" cy="273630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3972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 презентации «Биография В.К.Арсеньева»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2497956"/>
          </a:xfrm>
          <a:effectLst>
            <a:softEdge rad="317500"/>
          </a:effectLst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Acer\Desktop\IMG_20220221_0913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1282700"/>
            <a:ext cx="5111750" cy="3833813"/>
          </a:xfrm>
          <a:prstGeom prst="rect">
            <a:avLst/>
          </a:prstGeom>
          <a:noFill/>
        </p:spPr>
      </p:pic>
      <p:pic>
        <p:nvPicPr>
          <p:cNvPr id="1029" name="Picture 5" descr="C:\Users\Acer\Desktop\IMG_20220221_0912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501008"/>
            <a:ext cx="3047971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398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Художественное творчество (рисование)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Тема: Тигр.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Цель: развивать фантазию детей; закрепить умение рисовать карандашами.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cer\Desktop\IMG_20220221_0937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3590528" cy="2692896"/>
          </a:xfrm>
          <a:prstGeom prst="rect">
            <a:avLst/>
          </a:prstGeom>
          <a:noFill/>
        </p:spPr>
      </p:pic>
      <p:pic>
        <p:nvPicPr>
          <p:cNvPr id="2051" name="Picture 3" descr="C:\Users\Acer\Desktop\IMG_20220221_102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628800"/>
            <a:ext cx="2340260" cy="3120347"/>
          </a:xfrm>
          <a:prstGeom prst="rect">
            <a:avLst/>
          </a:prstGeom>
          <a:noFill/>
        </p:spPr>
      </p:pic>
      <p:pic>
        <p:nvPicPr>
          <p:cNvPr id="2052" name="Picture 4" descr="C:\Users\Acer\Desktop\IMG_20220221_1024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933056"/>
            <a:ext cx="2760307" cy="2070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9366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Художественное творчество (аппликация).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Тема: «Тигр».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Цель: закрепить умение пользоваться ножницами, клеем; аккуратно наклеивать детали.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cer\Desktop\IMG_20220224_0918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484785"/>
            <a:ext cx="4032448" cy="3024336"/>
          </a:xfrm>
          <a:prstGeom prst="rect">
            <a:avLst/>
          </a:prstGeom>
          <a:noFill/>
        </p:spPr>
      </p:pic>
      <p:pic>
        <p:nvPicPr>
          <p:cNvPr id="3075" name="Picture 3" descr="C:\Users\Acer\Desktop\IMG_20220224_091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3648405" cy="2736304"/>
          </a:xfrm>
          <a:prstGeom prst="rect">
            <a:avLst/>
          </a:prstGeom>
          <a:noFill/>
        </p:spPr>
      </p:pic>
      <p:pic>
        <p:nvPicPr>
          <p:cNvPr id="3076" name="Picture 4" descr="C:\Users\Acer\Desktop\IMG_20220224_1019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077072"/>
            <a:ext cx="2976331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Рассматривание цветных иллюстраций.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cer\Desktop\IMG-20220228-WA00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4100" name="Picture 4" descr="C:\Users\Acer\Desktop\IMG-20220228-WA00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Просторы Приамурья</a:t>
            </a:r>
            <a:endParaRPr lang="ru-RU" dirty="0"/>
          </a:p>
        </p:txBody>
      </p:sp>
      <p:pic>
        <p:nvPicPr>
          <p:cNvPr id="5" name="Picture 3" descr="C:\Users\Acer\Desktop\IMG-20220228-WA00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5122" name="Picture 2" descr="C:\Users\Acer\Desktop\IMG-20220228-WA00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102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Тематическая неделя с 21.02.2022г- 26.02.2022г. «Неделя родного языка. К 150 летию со дня рождения В.К.  Арсеньева.»</vt:lpstr>
      <vt:lpstr>Слайд 2</vt:lpstr>
      <vt:lpstr>Слайд 3</vt:lpstr>
      <vt:lpstr>Показ презентации «Биография В.К.Арсеньева»</vt:lpstr>
      <vt:lpstr>Художественное творчество (рисование)  Тема: Тигр. Цель: развивать фантазию детей; закрепить умение рисовать карандашами.</vt:lpstr>
      <vt:lpstr>Художественное творчество (аппликация). Тема: «Тигр». Цель: закрепить умение пользоваться ножницами, клеем; аккуратно наклеивать детали.</vt:lpstr>
      <vt:lpstr>Рассматривание цветных иллюстраций.</vt:lpstr>
      <vt:lpstr>Просторы Приамурья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Вадим Владимирович</cp:lastModifiedBy>
  <cp:revision>17</cp:revision>
  <dcterms:created xsi:type="dcterms:W3CDTF">2020-03-25T16:30:51Z</dcterms:created>
  <dcterms:modified xsi:type="dcterms:W3CDTF">2022-03-04T13:02:23Z</dcterms:modified>
</cp:coreProperties>
</file>