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65" r:id="rId9"/>
    <p:sldId id="268" r:id="rId10"/>
    <p:sldId id="269" r:id="rId11"/>
    <p:sldId id="270" r:id="rId12"/>
    <p:sldId id="271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5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6592" y="-1"/>
            <a:ext cx="7825522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endParaRPr lang="en-US" sz="1600" b="1" dirty="0" smtClean="0">
              <a:ln w="0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детский сад №41 </a:t>
            </a:r>
            <a:r>
              <a:rPr lang="ru-RU" b="1" dirty="0" err="1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пос.Санболи</a:t>
            </a:r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Амурского муниципального района </a:t>
            </a:r>
          </a:p>
          <a:p>
            <a:r>
              <a:rPr lang="ru-RU" b="1" dirty="0" smtClean="0">
                <a:ln w="0">
                  <a:noFill/>
                </a:ln>
                <a:solidFill>
                  <a:srgbClr val="FFC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Хабаровского края</a:t>
            </a:r>
          </a:p>
          <a:p>
            <a:pPr algn="ctr"/>
            <a:endParaRPr lang="ru-RU" sz="5400" b="1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Отчет </a:t>
            </a:r>
          </a:p>
          <a:p>
            <a:pPr algn="ctr"/>
            <a:r>
              <a:rPr lang="ru-RU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о проведении тематической  недели по </a:t>
            </a:r>
          </a:p>
          <a:p>
            <a:pPr algn="ctr"/>
            <a:r>
              <a:rPr lang="ru-RU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нравственно-патриотическому воспитанию дошкольников</a:t>
            </a:r>
          </a:p>
          <a:p>
            <a:pPr algn="ctr"/>
            <a:r>
              <a:rPr lang="ru-RU" sz="4000" b="1" dirty="0" smtClean="0">
                <a:ln w="0">
                  <a:noFill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«77 лет Великой Победы»</a:t>
            </a:r>
          </a:p>
          <a:p>
            <a:r>
              <a:rPr lang="ru-RU" sz="2800" b="1" dirty="0" smtClean="0">
                <a:ln w="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Times New Roman" panose="02020603050405020304" pitchFamily="18" charset="0"/>
              </a:rPr>
              <a:t>                       </a:t>
            </a:r>
            <a:r>
              <a:rPr lang="ru-RU" sz="2000" b="1" dirty="0" smtClean="0">
                <a:ln w="0">
                  <a:noFill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26.04.2022 года по 06.05.2022 года</a:t>
            </a:r>
          </a:p>
          <a:p>
            <a:pPr algn="ctr"/>
            <a:endParaRPr lang="ru-RU" sz="2000" b="1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algn="ctr"/>
            <a:r>
              <a:rPr lang="ru-RU" sz="1400" b="1" dirty="0" smtClean="0">
                <a:ln w="0">
                  <a:noFill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воспитатель старшей разновозрастной </a:t>
            </a:r>
          </a:p>
          <a:p>
            <a:pPr algn="ctr"/>
            <a:r>
              <a:rPr lang="ru-RU" sz="14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группы: </a:t>
            </a:r>
            <a:r>
              <a:rPr lang="ru-RU" sz="1400" b="1" dirty="0" err="1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Дударева</a:t>
            </a:r>
            <a:r>
              <a:rPr lang="ru-RU" sz="14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 О.Н</a:t>
            </a:r>
            <a:r>
              <a:rPr lang="ru-RU" sz="20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ln w="0">
                <a:noFill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n w="0">
                <a:noFill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пос. </a:t>
            </a:r>
            <a:r>
              <a:rPr lang="ru-RU" sz="2000" b="1" dirty="0" err="1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Санболи</a:t>
            </a:r>
            <a:r>
              <a:rPr lang="ru-RU" sz="2000" b="1" dirty="0" smtClean="0">
                <a:ln w="0">
                  <a:noFill/>
                </a:ln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2022 г.</a:t>
            </a:r>
          </a:p>
          <a:p>
            <a:pPr algn="ctr"/>
            <a:r>
              <a:rPr lang="ru-RU" sz="2000" b="1" dirty="0" smtClean="0">
                <a:ln w="0">
                  <a:noFill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Ubuntu" panose="020B0504030602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algn="ctr"/>
            <a:endParaRPr lang="ru-RU" sz="5400" b="1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n w="0">
                <a:noFill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Ubuntu" panose="020B05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3296" y="743713"/>
            <a:ext cx="820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Стела:  «Мы помним, мы гордимся»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cer\Desktop\9 мая фото2022\IMG_20220504_10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44" y="1591056"/>
            <a:ext cx="6583680" cy="49377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2515" y="627017"/>
            <a:ext cx="8125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аппликация: «Подарим улыбку» (открытки для ветеранов ВОВ)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cer\Desktop\9 мая фото2022\IMG_20220506_16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512" y="1993392"/>
            <a:ext cx="5510784" cy="437997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2336" y="522514"/>
            <a:ext cx="79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к памятнику Славы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esktop\9 мая фото2022\IMG-20220512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36" y="3017520"/>
            <a:ext cx="4567936" cy="35905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5123" name="Picture 3" descr="C:\Users\Acer\Desktop\9 мая фото2022\IMG-20220512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3376" y="1709928"/>
            <a:ext cx="3864864" cy="31668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9184" y="280416"/>
            <a:ext cx="8141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к ветерану: 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Столяровой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Валентины Ивановны 23.02.1924 года рождения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cer\Desktop\9 мая фото2022\IMG-20220512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" y="2880360"/>
            <a:ext cx="4758944" cy="356920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6147" name="Picture 3" descr="C:\Users\Acer\Desktop\9 мая фото2022\IMG-20220512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896" y="1673352"/>
            <a:ext cx="3787648" cy="30327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6032" y="280416"/>
            <a:ext cx="8253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для детей старшей разновозрастной группы: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Утренник «День Победы»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cer\Desktop\9 мая фото2022\IMG-20220506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4" y="2028824"/>
            <a:ext cx="4067176" cy="27870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  <p:pic>
        <p:nvPicPr>
          <p:cNvPr id="5" name="Picture 2" descr="C:\Users\Acer\Desktop\9 мая фото2022\IMG-20220506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2886075"/>
            <a:ext cx="4276725" cy="3305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6176" y="292608"/>
            <a:ext cx="7815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 тематической недели: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" y="1170432"/>
            <a:ext cx="8098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 недели: информационно - творческая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67" y="1816608"/>
            <a:ext cx="7994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недели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дети, воспитатели, родители, сотрудники ДОУ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39" y="2633472"/>
            <a:ext cx="768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краткосрочная (с 26.04.2022 по 06.05.2022)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6" y="3243072"/>
            <a:ext cx="769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Ожидаемый результат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Получение детьми новых знаний и развитие восприятий о Победе.  Изготовление и установка стелы «Мы помним, мы гордимся», создание и установка методического пособия «Поезд победы», оформление Музея: 77 лет Победы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27909" y="940526"/>
            <a:ext cx="79160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преддверии празднования Дня Победы с детьми провели опрос  по выявлению знаний и представлений о ВОВ, который  выявил, что знаний не достаточно. Таким образом, было  принято решение разработать и реализовать тематическую неделю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«77 лет Великой Победы»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7" y="3213462"/>
            <a:ext cx="75503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Расширение знаний и представлений детей о подвиге народа.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гражданской позиции, патриотических чувств, любви и уважения  к историческому прошлому страны, к Родине, к своему народу-Победителю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6023" y="470262"/>
            <a:ext cx="7837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 Уточнение и расширение представлений детей о Победе  в Великой Отечественной войне. 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Формирование у детей представления о подвиге народа, который встал на защиту своей Родины в годы Великой Отечественной войны. 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3)Воспитание уважения к  воинам павшим в годы войны и Ветеранам,  оставшимся в живых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583" y="3135086"/>
            <a:ext cx="74458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endParaRPr lang="en-US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тематической недели у детей будут сформированы начальные представления о ВОВ, о военной технике, воинах, защищавших Родину, о наградах, о празднике 9 Мая, о Ветеранах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Санболинского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235131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5-конечная звезда 2"/>
          <p:cNvSpPr/>
          <p:nvPr/>
        </p:nvSpPr>
        <p:spPr>
          <a:xfrm>
            <a:off x="2682240" y="1828801"/>
            <a:ext cx="3974592" cy="34015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ru-RU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Ресурсное</a:t>
            </a:r>
          </a:p>
          <a:p>
            <a:pPr algn="just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algn="just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just"/>
            <a:endParaRPr lang="ru-RU" sz="2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13508" y="914400"/>
            <a:ext cx="2952205" cy="1926336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Иллюстрации по теме: военная техника, дети войны, награды победителей, города-герои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621025" y="0"/>
            <a:ext cx="2560320" cy="1572768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Подборка художественной  литературы  военной тематики: рассказы, стихи и песни  о войне </a:t>
            </a:r>
            <a:endParaRPr 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82879" y="3767328"/>
            <a:ext cx="3030583" cy="2672662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Оформление Музея Победы:  77 лет Великой Победы,  изготовление стелы «Мы помним, мы гордимся»,  установка методического пособия «Поезд Победы»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766560" y="1146049"/>
            <a:ext cx="2103120" cy="28651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Оборудование: пилотки, фуражки, флажки,  военная форма,  халаты и  сумки  </a:t>
            </a:r>
            <a:r>
              <a:rPr lang="ru-RU" sz="16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мед.сестёр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цветы,  рисунки, аппликация</a:t>
            </a:r>
            <a:endParaRPr lang="ru-RU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2149" y="548639"/>
            <a:ext cx="6897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771" y="2116183"/>
            <a:ext cx="79091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Составление плана реализации тематической недели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Подбор литературы о войне: стихи, рассказы, песни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Опрос детей 5 -6 лет по данной теме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Обогащение предметно-пространственной  среды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(оформление музея, изготовление стелы, приобретение печатной </a:t>
            </a:r>
            <a:r>
              <a:rPr lang="ru-RU" sz="1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прокуции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оформления)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Вовлечение родителей и сотрудников в реализацию тематической недели 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(приобретение материалов, красок  для изготовления стелы, поезда победы, наполнение музея)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(города-герои, дети войны, оружие победы, военная форма, ордена и медали победителей)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2752" y="731520"/>
            <a:ext cx="678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1998615"/>
            <a:ext cx="7811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Сбор информации об участниках ВОВ в семьях детей, в поселении (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Столярова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В.И.,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Шелиманова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В.М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Семенова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З.М.)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Ежедневное информирование родителей о ходе недели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Консультация для родителей «Читаем детям о войне»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Совместное создание  выставки  детских работ «Мы помним!»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6389" y="496389"/>
            <a:ext cx="8203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развитие речи:   «Читаем детям о войне» с рассматриванием иллюстраций, книги Памяти, боевых орденов 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9 мая фото2022\IMG_20220506_16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96" y="3224784"/>
            <a:ext cx="3787648" cy="304190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8" name="Picture 4" descr="C:\Users\Acer\Desktop\9 мая фото2022\IMG_20220506_16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888" y="1639824"/>
            <a:ext cx="3962400" cy="316382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2514" y="470263"/>
            <a:ext cx="843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НОД лепка:  «Праздничный салют»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Desktop\9 мая фото2022\IMG_20220504_094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68" y="3560064"/>
            <a:ext cx="3836416" cy="2877312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</p:pic>
      <p:pic>
        <p:nvPicPr>
          <p:cNvPr id="2051" name="Picture 3" descr="C:\Users\Acer\Desktop\9 мая фото2022\IMG_20220504_092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544" y="1036320"/>
            <a:ext cx="4450080" cy="33375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579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Валентина Владимиров</cp:lastModifiedBy>
  <cp:revision>70</cp:revision>
  <dcterms:created xsi:type="dcterms:W3CDTF">2013-11-19T05:52:05Z</dcterms:created>
  <dcterms:modified xsi:type="dcterms:W3CDTF">2022-05-16T06:14:24Z</dcterms:modified>
</cp:coreProperties>
</file>