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E0182-F6C0-3392-2CA5-A1D45022E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C77222F-12DE-D5DE-E97C-A6F1B2182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6CDF61-6D94-628D-CBA9-775355FA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662EAF-C687-A26F-FE51-A82971DC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8CC602-2A12-A093-F6AC-73031730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669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EFEF8-278E-8211-E7FF-F80A7BED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03A30E-ECA3-689B-AA98-B38AA18E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5592CE-2F55-CD48-9CD1-FC8CE3CB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EBAC03-4EF4-BEAC-5068-C4B49B18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74B7C-7515-A71A-677D-70AB78D8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79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F4CEF9-15D2-4930-DC55-339272C9F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86159E-3255-179C-2937-B3FC43F61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4C4FD0-2B6B-353E-7640-D9B32604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1AE519-4D68-A03B-5F6C-D457446D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377936-F647-0E36-EB13-F292CA53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31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1B159-7087-C5BC-37DE-4981BED69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809335-86EB-EA95-994B-A71494118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C2EB9B-61FC-4A84-2F21-8ADD7EFB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8139F-F4A4-099A-35B7-26C4A881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96CBFB-D73C-7F61-4571-AE322058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078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7C80C-055A-92D1-A273-821BCEEB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26EC51-CC0F-5434-1333-5A7E5DE89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2EC843-D876-072B-952E-F271EE3D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6A1CE9-26AE-80C2-BB62-C36E610B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56D03E-131C-B825-16DC-3037D102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84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B8F313-BE3F-00C4-BCD7-84584A67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69F9AD-EDB1-CBD6-E2EB-EA3045F5B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BD2DC2-84D7-FCC6-847E-2DFFFEDAF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CD9CA8-4472-979D-BEB3-51D24987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B93C34-0473-766B-0552-4732FAD2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1DA3324-4F77-3CE5-D5C6-CE4CEB09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7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C221B-9B18-9C99-8321-3336FEEB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3453EF-81DE-7C38-86F1-CE3F18065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60884CF-707F-7C94-901F-A949ECDC1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3333B5B-BF60-91E5-07A6-0577A751A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5E69E0C-684C-F670-A826-3231CBAF1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D091500-4413-5FB8-3937-D0DAF52C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BF4BA5C-CEBE-F875-8AEE-6905DD5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F07A796-A2F9-0453-827A-1B297BEA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72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DAFE-C721-380C-389D-3D597273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65C7D7-790A-4897-94C3-80D97B1B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50E0894-361F-A8E3-2483-B9CD5FF2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440A5C1-E403-AFAE-0B58-23E530A6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336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2DD911E-42B7-2E43-4D36-59087ABEA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70BA757-6775-B3B9-D455-4B304FC4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782051-FD92-F21C-154C-61F31404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20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8A7F5-6DE9-620C-2B38-39A8BE4A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0A65C0-827D-9A67-50F1-67CC2C323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063F26-1E61-9078-631C-0269F9C96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1EEDE3-0E24-553A-E827-85351404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91C825-6E0D-A8C6-DF74-F707A587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9C11586-DF7E-D875-A96F-35870AC5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03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2E3410-B3D4-2F82-4BDD-0092F8ED6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B5A4BCA-54F0-6996-FFF5-27F7EAF53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2A96F9-EDC4-D71E-27AA-D18557BFA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B33D6E-A092-50C1-5AF2-2806C436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0198A2-3653-FC07-3775-32446D0B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031CC4-3053-BB9F-10D7-54524C6A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306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50F0B0-C2CF-F898-E5B1-723F3663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663C9E-0B30-C1A8-1BE4-A443B45B4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77C6A7-0B1C-B725-0E86-7AE6EF728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07AA-3E9D-47B9-AD9F-D6F87F06F206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4B16AA-7736-5F85-22CD-5F1C988F3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EBF262-71AF-3723-04DB-0D6A9D32A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9C8CF-F2AC-4D11-9A9E-7584F2A68F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45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F26C9940-E0E5-A3AC-C835-BFBCA15B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Bahnschrift SemiCondensed" panose="020B0502040204020203" pitchFamily="34" charset="0"/>
              </a:rPr>
              <a:t>МБДОУ №41 </a:t>
            </a:r>
            <a:r>
              <a:rPr lang="ru-RU" sz="3600" dirty="0" err="1">
                <a:latin typeface="Bahnschrift SemiCondensed" panose="020B0502040204020203" pitchFamily="34" charset="0"/>
              </a:rPr>
              <a:t>п.Санболи</a:t>
            </a:r>
            <a:endParaRPr lang="ru-RU" sz="3600" dirty="0">
              <a:latin typeface="Bahnschrift SemiCondensed" panose="020B0502040204020203" pitchFamily="34" charset="0"/>
            </a:endParaRPr>
          </a:p>
        </p:txBody>
      </p:sp>
      <p:pic>
        <p:nvPicPr>
          <p:cNvPr id="10" name="Объект 9" descr="Изображение выглядит как текст, цветок, графический дизайн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8D97CA1-5FC5-7710-E387-F7DE855DC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59" y="1825646"/>
            <a:ext cx="12052959" cy="43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5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цветок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51D8B0D0-1BE6-4DD4-554C-D29857299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1" y="-102395"/>
            <a:ext cx="9277350" cy="695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33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665DBBEF-238B-476B-96AB-8AAC3224E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503BB-7E4D-CDB6-8286-9C997C8E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7" y="-153668"/>
            <a:ext cx="3780718" cy="358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</a:t>
            </a:r>
            <a:r>
              <a:rPr lang="en-US" sz="3600" kern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Днем</a:t>
            </a:r>
            <a:r>
              <a: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Великой</a:t>
            </a:r>
            <a:r>
              <a:rPr lang="en-US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Победы</a:t>
            </a:r>
            <a:r>
              <a:rPr lang="ru-RU" sz="36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!!!</a:t>
            </a:r>
            <a:endParaRPr lang="en-US" sz="3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 descr="Изображение выглядит как текст, цветок, меню, письм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A9C7EF3-A841-F5B0-96DC-941B6ECB8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94" b="9866"/>
          <a:stretch/>
        </p:blipFill>
        <p:spPr>
          <a:xfrm>
            <a:off x="4094225" y="294513"/>
            <a:ext cx="7958925" cy="64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44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65339A1-4D02-A08D-1D14-35882B3C7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101" y="186017"/>
            <a:ext cx="9018261" cy="106413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entury Schoolbook" panose="02040604050505020304" pitchFamily="18" charset="0"/>
              </a:rPr>
              <a:t>Мероприятие посвященное  </a:t>
            </a:r>
            <a:br>
              <a:rPr lang="ru-RU" sz="2800" dirty="0">
                <a:latin typeface="Century Schoolbook" panose="02040604050505020304" pitchFamily="18" charset="0"/>
              </a:rPr>
            </a:br>
            <a:r>
              <a:rPr lang="ru-RU" sz="2800" dirty="0">
                <a:latin typeface="Century Schoolbook" panose="02040604050505020304" pitchFamily="18" charset="0"/>
              </a:rPr>
              <a:t>дню Великой Победы</a:t>
            </a:r>
          </a:p>
        </p:txBody>
      </p:sp>
      <p:pic>
        <p:nvPicPr>
          <p:cNvPr id="11" name="Объект 10" descr="Изображение выглядит как человек, коллаж, Товары для праздников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B8F9B86B-206A-8F0B-68B3-2BDF1E14B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37" y="1137035"/>
            <a:ext cx="7477125" cy="5607844"/>
          </a:xfrm>
        </p:spPr>
      </p:pic>
    </p:spTree>
    <p:extLst>
      <p:ext uri="{BB962C8B-B14F-4D97-AF65-F5344CB8AC3E}">
        <p14:creationId xmlns:p14="http://schemas.microsoft.com/office/powerpoint/2010/main" xmlns="" val="128673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510EFB-20B8-5CD2-4513-97203C0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62" y="58138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Музыкальное исполнение</a:t>
            </a:r>
          </a:p>
        </p:txBody>
      </p:sp>
      <p:pic>
        <p:nvPicPr>
          <p:cNvPr id="5" name="Объект 4" descr="Изображение выглядит как человек, одежд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A30FC4A-25C1-0D9F-048E-F5270FEE6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283" y="314823"/>
            <a:ext cx="7828754" cy="5871566"/>
          </a:xfrm>
        </p:spPr>
      </p:pic>
    </p:spTree>
    <p:extLst>
      <p:ext uri="{BB962C8B-B14F-4D97-AF65-F5344CB8AC3E}">
        <p14:creationId xmlns:p14="http://schemas.microsoft.com/office/powerpoint/2010/main" xmlns="" val="31630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03AD3-ED8F-F96E-BA8B-4DE55C6BC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82" y="6101335"/>
            <a:ext cx="9908357" cy="75666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</a:rPr>
              <a:t>Стихи о Великой Победе</a:t>
            </a:r>
          </a:p>
        </p:txBody>
      </p:sp>
      <p:pic>
        <p:nvPicPr>
          <p:cNvPr id="5" name="Объект 4" descr="Изображение выглядит как человек, коллаж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E246C0D9-2A5F-0D3B-EAA0-54401FE82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433" y="141402"/>
            <a:ext cx="8201253" cy="6150940"/>
          </a:xfrm>
        </p:spPr>
      </p:pic>
    </p:spTree>
    <p:extLst>
      <p:ext uri="{BB962C8B-B14F-4D97-AF65-F5344CB8AC3E}">
        <p14:creationId xmlns:p14="http://schemas.microsoft.com/office/powerpoint/2010/main" xmlns="" val="228581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CE3D0-FEFB-2688-AD1A-2CD8CF15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6" y="2762096"/>
            <a:ext cx="4799120" cy="10197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Мы помним </a:t>
            </a:r>
            <a:br>
              <a:rPr lang="ru-RU" dirty="0">
                <a:latin typeface="Century" panose="02040604050505020304" pitchFamily="18" charset="0"/>
              </a:rPr>
            </a:br>
            <a:r>
              <a:rPr lang="ru-RU" dirty="0">
                <a:latin typeface="Century" panose="02040604050505020304" pitchFamily="18" charset="0"/>
              </a:rPr>
              <a:t>Мы гордимся </a:t>
            </a:r>
          </a:p>
        </p:txBody>
      </p:sp>
      <p:pic>
        <p:nvPicPr>
          <p:cNvPr id="5" name="Объект 4" descr="Изображение выглядит как одежда, строительство, мальчик, игру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8F5A1C44-B0F9-0B74-4C4B-1AA724AA3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943" y="137603"/>
            <a:ext cx="6402044" cy="6402044"/>
          </a:xfrm>
        </p:spPr>
      </p:pic>
    </p:spTree>
    <p:extLst>
      <p:ext uri="{BB962C8B-B14F-4D97-AF65-F5344CB8AC3E}">
        <p14:creationId xmlns:p14="http://schemas.microsoft.com/office/powerpoint/2010/main" xmlns="" val="390434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DF1F2B-F04E-927B-1B42-546C69BE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95" y="47390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Century Schoolbook" panose="02040604050505020304" pitchFamily="18" charset="0"/>
              </a:rPr>
              <a:t>Поход к памятнику </a:t>
            </a:r>
          </a:p>
        </p:txBody>
      </p:sp>
      <p:pic>
        <p:nvPicPr>
          <p:cNvPr id="5" name="Объект 4" descr="Изображение выглядит как на открытом воздухе, снимок экрана, детская площад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DA21E2E-BCF7-B823-B4E3-1FCBECB5F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633" y="123573"/>
            <a:ext cx="6473047" cy="6473047"/>
          </a:xfrm>
        </p:spPr>
      </p:pic>
    </p:spTree>
    <p:extLst>
      <p:ext uri="{BB962C8B-B14F-4D97-AF65-F5344CB8AC3E}">
        <p14:creationId xmlns:p14="http://schemas.microsoft.com/office/powerpoint/2010/main" xmlns="" val="390129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A1D50D-3DCA-38CF-59FD-F41603DD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64" y="1666255"/>
            <a:ext cx="4452891" cy="7163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Поздравляем ветерана </a:t>
            </a:r>
            <a:br>
              <a:rPr lang="ru-RU" dirty="0">
                <a:latin typeface="Century" panose="02040604050505020304" pitchFamily="18" charset="0"/>
              </a:rPr>
            </a:br>
            <a:r>
              <a:rPr lang="ru-RU" dirty="0">
                <a:latin typeface="Century" panose="02040604050505020304" pitchFamily="18" charset="0"/>
              </a:rPr>
              <a:t>С Днем Великой Победы</a:t>
            </a:r>
          </a:p>
        </p:txBody>
      </p:sp>
      <p:pic>
        <p:nvPicPr>
          <p:cNvPr id="5" name="Объект 4" descr="Изображение выглядит как одежда, человек, Человеческое лицо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4AA395F-FEA6-3D37-418C-E8272DB64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6032" y="144253"/>
            <a:ext cx="6569493" cy="6569493"/>
          </a:xfrm>
        </p:spPr>
      </p:pic>
    </p:spTree>
    <p:extLst>
      <p:ext uri="{BB962C8B-B14F-4D97-AF65-F5344CB8AC3E}">
        <p14:creationId xmlns:p14="http://schemas.microsoft.com/office/powerpoint/2010/main" xmlns="" val="140897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C89412-AFDB-E11D-7670-AE61600A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02" y="4871138"/>
            <a:ext cx="2899809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Помним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b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Гордимся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!!!</a:t>
            </a:r>
          </a:p>
        </p:txBody>
      </p:sp>
      <p:pic>
        <p:nvPicPr>
          <p:cNvPr id="5" name="Объект 4" descr="Изображение выглядит как одежда, в помещении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4B9023E-9F50-364D-36D1-657646D35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5110" y="105442"/>
            <a:ext cx="6647116" cy="6647116"/>
          </a:xfrm>
          <a:blipFill>
            <a:blip r:embed="rId4">
              <a:alphaModFix amt="76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xmlns="" val="321366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№41 п.Санболи</vt:lpstr>
      <vt:lpstr>С Днем Великой Победы!!!</vt:lpstr>
      <vt:lpstr>Мероприятие посвященное   дню Великой Победы</vt:lpstr>
      <vt:lpstr>Музыкальное исполнение</vt:lpstr>
      <vt:lpstr>Стихи о Великой Победе</vt:lpstr>
      <vt:lpstr>Мы помним  Мы гордимся </vt:lpstr>
      <vt:lpstr>Поход к памятнику </vt:lpstr>
      <vt:lpstr>Поздравляем ветерана  С Днем Великой Победы</vt:lpstr>
      <vt:lpstr>Помним, Гордимся!!!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№41 п.Санболи</dc:title>
  <dc:creator>Svetlana Gubzanskaia</dc:creator>
  <cp:lastModifiedBy>Валентина Владимиров</cp:lastModifiedBy>
  <cp:revision>2</cp:revision>
  <dcterms:created xsi:type="dcterms:W3CDTF">2023-05-10T10:25:00Z</dcterms:created>
  <dcterms:modified xsi:type="dcterms:W3CDTF">2023-05-10T23:14:27Z</dcterms:modified>
</cp:coreProperties>
</file>